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notesSlides/notesSlide8.xml" ContentType="application/vnd.openxmlformats-officedocument.presentationml.notesSlide+xml"/>
  <Override PartName="/ppt/slides/slidea.xml" ContentType="application/vnd.openxmlformats-officedocument.presentationml.slide+xml"/>
  <Override PartName="/ppt/notesSlides/notesSlide9.xml" ContentType="application/vnd.openxmlformats-officedocument.presentationml.notesSlide+xml"/>
  <Override PartName="/ppt/slides/slideb.xml" ContentType="application/vnd.openxmlformats-officedocument.presentationml.slide+xml"/>
  <Override PartName="/ppt/notesSlides/notesSlidea.xml" ContentType="application/vnd.openxmlformats-officedocument.presentationml.notesSlide+xml"/>
  <Override PartName="/ppt/slides/slidec.xml" ContentType="application/vnd.openxmlformats-officedocument.presentationml.slide+xml"/>
  <Override PartName="/ppt/notesSlides/notesSlideb.xml" ContentType="application/vnd.openxmlformats-officedocument.presentationml.notesSlide+xml"/>
  <Override PartName="/ppt/slides/slided.xml" ContentType="application/vnd.openxmlformats-officedocument.presentationml.slide+xml"/>
  <Override PartName="/ppt/notesSlides/notesSlidec.xml" ContentType="application/vnd.openxmlformats-officedocument.presentationml.notesSlide+xml"/>
  <Override PartName="/ppt/slides/slidee.xml" ContentType="application/vnd.openxmlformats-officedocument.presentationml.slide+xml"/>
  <Override PartName="/ppt/notesSlides/notesSlided.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 id="263" r:id="RelId6"/>
    <p:sldId id="264" r:id="RelId7"/>
    <p:sldId id="265" r:id="RelId8"/>
    <p:sldId id="266" r:id="RelId9"/>
    <p:sldId id="267" r:id="RelId10"/>
    <p:sldId id="268" r:id="RelId11"/>
    <p:sldId id="269" r:id="Rel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 Type="http://schemas.openxmlformats.org/officeDocument/2006/relationships/slide" Target="/ppt/slides/slide8.xml" Id="RelId6" /><Relationship Type="http://schemas.openxmlformats.org/officeDocument/2006/relationships/slide" Target="/ppt/slides/slide9.xml" Id="RelId7" /><Relationship Type="http://schemas.openxmlformats.org/officeDocument/2006/relationships/slide" Target="/ppt/slides/slidea.xml" Id="RelId8" /><Relationship Type="http://schemas.openxmlformats.org/officeDocument/2006/relationships/slide" Target="/ppt/slides/slideb.xml" Id="RelId9" /><Relationship Type="http://schemas.openxmlformats.org/officeDocument/2006/relationships/slide" Target="/ppt/slides/slidec.xml" Id="RelId10" /><Relationship Type="http://schemas.openxmlformats.org/officeDocument/2006/relationships/slide" Target="/ppt/slides/slided.xml" Id="RelId11" /><Relationship Type="http://schemas.openxmlformats.org/officeDocument/2006/relationships/slide" Target="/ppt/slides/slidee.xml" Id="RelId12" /></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a.png>
</file>

<file path=ppt/media/imageb.png>
</file>

<file path=ppt/media/imagec.png>
</file>

<file path=ppt/media/imaged.png>
</file>

<file path=ppt/media/imagee.png>
</file>

<file path=ppt/media/imagef.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 Revenue Contribution by IPL Sponsors – 2025</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 Which Brands Are the Riskiest to Public Health in IPL 2025?</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 Celebrity Endorsements Overpower the Health Risks?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 Risk, Influence, Celebrities &amp; Brand Categories Compared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Which High-Risk Advertisers Are Growing Fastest?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Projected Revenue Growth of High-Risk IPL Advertisers (2025–2030)</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Dream11</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PokerBazi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Vimal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My11Circle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Kamla Pasand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Share of Population Potentially Harmed by High-Risk Brands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 Category Impact by Income Group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IPL 2025 Ad Targeting: Population Targeted vs. Harmed by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How influential are the top celebrities promoting socially risky brands?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multiRowCard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multiRowCard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multiRowCard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multiRowCard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multiRowCard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7.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How Do Health Costs Vary Across Product Categories?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From Ad Exposure to Gambling Harm</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8.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IPL 2025 Advertising: Estimated Tax Revenue by Type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IPL 2025: Seasonal Employment by Job Role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9.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How Ethical Is This Brand’s Advertising</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How Does AEI Vary Across Advertisers?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a.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b.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c.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d.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eb28580e-40ff-4be1-ad6b-4cd8a63ba225?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6003e564e4434ffa" /><Relationship Type="http://schemas.openxmlformats.org/officeDocument/2006/relationships/slideLayout" Target="/ppt/slideLayouts/slideLayout8.xml" Id="Rcc4f30a485d043f6" /><Relationship Type="http://schemas.openxmlformats.org/officeDocument/2006/relationships/hyperlink" Target="https://app.powerbi.com/groups/me/reports/eb28580e-40ff-4be1-ad6b-4cd8a63ba225/?pbi_source=PowerPoint" TargetMode="External" Id="RelId0" /><Relationship Type="http://schemas.openxmlformats.org/officeDocument/2006/relationships/image" Target="/ppt/media/image4.png" Id="imgId92846659"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13aae82652434325" /><Relationship Type="http://schemas.openxmlformats.org/officeDocument/2006/relationships/slideLayout" Target="/ppt/slideLayouts/slideLayout8.xml" Id="Rd9f84e9235674fe0" /><Relationship Type="http://schemas.openxmlformats.org/officeDocument/2006/relationships/hyperlink" Target="https://app.powerbi.com/groups/me/reports/eb28580e-40ff-4be1-ad6b-4cd8a63ba225/?pbi_source=PowerPoint" TargetMode="External" Id="RelId1" /><Relationship Type="http://schemas.openxmlformats.org/officeDocument/2006/relationships/image" Target="/ppt/media/image5.png" Id="imgId92846660"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16219318e60244c7" /><Relationship Type="http://schemas.openxmlformats.org/officeDocument/2006/relationships/slideLayout" Target="/ppt/slideLayouts/slideLayout8.xml" Id="Rcc1b568642364f2f" /><Relationship Type="http://schemas.openxmlformats.org/officeDocument/2006/relationships/hyperlink" Target="https://app.powerbi.com/groups/me/reports/eb28580e-40ff-4be1-ad6b-4cd8a63ba225/?pbi_source=PowerPoint" TargetMode="External" Id="RelId2" /><Relationship Type="http://schemas.openxmlformats.org/officeDocument/2006/relationships/image" Target="/ppt/media/image6.png" Id="imgId92846661"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29300f4ab8354588" /><Relationship Type="http://schemas.openxmlformats.org/officeDocument/2006/relationships/slideLayout" Target="/ppt/slideLayouts/slideLayout8.xml" Id="R570c2530989c4a5a" /><Relationship Type="http://schemas.openxmlformats.org/officeDocument/2006/relationships/hyperlink" Target="https://app.powerbi.com/groups/me/reports/eb28580e-40ff-4be1-ad6b-4cd8a63ba225/?pbi_source=PowerPoint" TargetMode="External" Id="RelId3" /><Relationship Type="http://schemas.openxmlformats.org/officeDocument/2006/relationships/image" Target="/ppt/media/image7.png" Id="imgId92846662"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012c2152d7bc43f7" /><Relationship Type="http://schemas.openxmlformats.org/officeDocument/2006/relationships/slideLayout" Target="/ppt/slideLayouts/slideLayout8.xml" Id="R0924f0a4a98d4a28" /><Relationship Type="http://schemas.openxmlformats.org/officeDocument/2006/relationships/hyperlink" Target="https://app.powerbi.com/groups/me/reports/eb28580e-40ff-4be1-ad6b-4cd8a63ba225/?pbi_source=PowerPoint" TargetMode="External" Id="RelId4" /><Relationship Type="http://schemas.openxmlformats.org/officeDocument/2006/relationships/image" Target="/ppt/media/image8.png" Id="imgId92846663"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096a91f2114d4f2d" /><Relationship Type="http://schemas.openxmlformats.org/officeDocument/2006/relationships/slideLayout" Target="/ppt/slideLayouts/slideLayout8.xml" Id="Rd24e688d4dbe4726" /><Relationship Type="http://schemas.openxmlformats.org/officeDocument/2006/relationships/hyperlink" Target="https://app.powerbi.com/groups/me/reports/eb28580e-40ff-4be1-ad6b-4cd8a63ba225/?pbi_source=PowerPoint" TargetMode="External" Id="RelId5" /><Relationship Type="http://schemas.openxmlformats.org/officeDocument/2006/relationships/image" Target="/ppt/media/image9.png" Id="imgId92846664" /></Relationships>
</file>

<file path=ppt/slides/_rels/slide8.xml.rels>&#65279;<?xml version="1.0" encoding="utf-8"?><Relationships xmlns="http://schemas.openxmlformats.org/package/2006/relationships"><Relationship Type="http://schemas.openxmlformats.org/officeDocument/2006/relationships/notesSlide" Target="/ppt/notesSlides/notesSlide7.xml" Id="R29bfaa91d6554a3c" /><Relationship Type="http://schemas.openxmlformats.org/officeDocument/2006/relationships/slideLayout" Target="/ppt/slideLayouts/slideLayout8.xml" Id="Rcdab94967bf14067" /><Relationship Type="http://schemas.openxmlformats.org/officeDocument/2006/relationships/hyperlink" Target="https://app.powerbi.com/groups/me/reports/eb28580e-40ff-4be1-ad6b-4cd8a63ba225/?pbi_source=PowerPoint" TargetMode="External" Id="RelId6" /><Relationship Type="http://schemas.openxmlformats.org/officeDocument/2006/relationships/image" Target="/ppt/media/imagea.png" Id="imgId92846665" /></Relationships>
</file>

<file path=ppt/slides/_rels/slide9.xml.rels>&#65279;<?xml version="1.0" encoding="utf-8"?><Relationships xmlns="http://schemas.openxmlformats.org/package/2006/relationships"><Relationship Type="http://schemas.openxmlformats.org/officeDocument/2006/relationships/notesSlide" Target="/ppt/notesSlides/notesSlide8.xml" Id="R65a888ffc0fc4366" /><Relationship Type="http://schemas.openxmlformats.org/officeDocument/2006/relationships/slideLayout" Target="/ppt/slideLayouts/slideLayout8.xml" Id="Rd52d7e803c2a4a9b" /><Relationship Type="http://schemas.openxmlformats.org/officeDocument/2006/relationships/hyperlink" Target="https://app.powerbi.com/groups/me/reports/eb28580e-40ff-4be1-ad6b-4cd8a63ba225/?pbi_source=PowerPoint" TargetMode="External" Id="RelId7" /><Relationship Type="http://schemas.openxmlformats.org/officeDocument/2006/relationships/image" Target="/ppt/media/imageb.png" Id="imgId92846666" /></Relationships>
</file>

<file path=ppt/slides/_rels/slidea.xml.rels>&#65279;<?xml version="1.0" encoding="utf-8"?><Relationships xmlns="http://schemas.openxmlformats.org/package/2006/relationships"><Relationship Type="http://schemas.openxmlformats.org/officeDocument/2006/relationships/notesSlide" Target="/ppt/notesSlides/notesSlide9.xml" Id="R70311f336e3a4af5" /><Relationship Type="http://schemas.openxmlformats.org/officeDocument/2006/relationships/slideLayout" Target="/ppt/slideLayouts/slideLayout8.xml" Id="Rbc2042fab5ca4ac4" /><Relationship Type="http://schemas.openxmlformats.org/officeDocument/2006/relationships/hyperlink" Target="https://app.powerbi.com/groups/me/reports/eb28580e-40ff-4be1-ad6b-4cd8a63ba225/?pbi_source=PowerPoint" TargetMode="External" Id="RelId8" /><Relationship Type="http://schemas.openxmlformats.org/officeDocument/2006/relationships/image" Target="/ppt/media/imagec.png" Id="imgId92846667" /></Relationships>
</file>

<file path=ppt/slides/_rels/slideb.xml.rels>&#65279;<?xml version="1.0" encoding="utf-8"?><Relationships xmlns="http://schemas.openxmlformats.org/package/2006/relationships"><Relationship Type="http://schemas.openxmlformats.org/officeDocument/2006/relationships/notesSlide" Target="/ppt/notesSlides/notesSlidea.xml" Id="R9b594436ee8941c4" /><Relationship Type="http://schemas.openxmlformats.org/officeDocument/2006/relationships/slideLayout" Target="/ppt/slideLayouts/slideLayout8.xml" Id="R2300989703884a95" /><Relationship Type="http://schemas.openxmlformats.org/officeDocument/2006/relationships/hyperlink" Target="https://app.powerbi.com/groups/me/reports/eb28580e-40ff-4be1-ad6b-4cd8a63ba225/?pbi_source=PowerPoint" TargetMode="External" Id="RelId9" /><Relationship Type="http://schemas.openxmlformats.org/officeDocument/2006/relationships/image" Target="/ppt/media/imaged.png" Id="imgId92846668" /></Relationships>
</file>

<file path=ppt/slides/_rels/slidec.xml.rels>&#65279;<?xml version="1.0" encoding="utf-8"?><Relationships xmlns="http://schemas.openxmlformats.org/package/2006/relationships"><Relationship Type="http://schemas.openxmlformats.org/officeDocument/2006/relationships/notesSlide" Target="/ppt/notesSlides/notesSlideb.xml" Id="R6c1ecc2851dd41b1" /><Relationship Type="http://schemas.openxmlformats.org/officeDocument/2006/relationships/slideLayout" Target="/ppt/slideLayouts/slideLayout8.xml" Id="R9b6a391aaf34439e" /><Relationship Type="http://schemas.openxmlformats.org/officeDocument/2006/relationships/hyperlink" Target="https://app.powerbi.com/groups/me/reports/eb28580e-40ff-4be1-ad6b-4cd8a63ba225/?pbi_source=PowerPoint" TargetMode="External" Id="RelId10" /><Relationship Type="http://schemas.openxmlformats.org/officeDocument/2006/relationships/image" Target="/ppt/media/imagee.png" Id="imgId92846669" /></Relationships>
</file>

<file path=ppt/slides/_rels/slided.xml.rels>&#65279;<?xml version="1.0" encoding="utf-8"?><Relationships xmlns="http://schemas.openxmlformats.org/package/2006/relationships"><Relationship Type="http://schemas.openxmlformats.org/officeDocument/2006/relationships/notesSlide" Target="/ppt/notesSlides/notesSlidec.xml" Id="Rfac1f6b6506f4fbc" /><Relationship Type="http://schemas.openxmlformats.org/officeDocument/2006/relationships/slideLayout" Target="/ppt/slideLayouts/slideLayout8.xml" Id="R551ed2d8fba14e44" /><Relationship Type="http://schemas.openxmlformats.org/officeDocument/2006/relationships/hyperlink" Target="https://app.powerbi.com/groups/me/reports/eb28580e-40ff-4be1-ad6b-4cd8a63ba225/?pbi_source=PowerPoint" TargetMode="External" Id="RelId11" /><Relationship Type="http://schemas.openxmlformats.org/officeDocument/2006/relationships/image" Target="/ppt/media/imagef.png" Id="imgId92846670" /></Relationships>
</file>

<file path=ppt/slides/_rels/slidee.xml.rels>&#65279;<?xml version="1.0" encoding="utf-8"?><Relationships xmlns="http://schemas.openxmlformats.org/package/2006/relationships"><Relationship Type="http://schemas.openxmlformats.org/officeDocument/2006/relationships/notesSlide" Target="/ppt/notesSlides/notesSlided.xml" Id="Rfa998d48c31c4bc4" /><Relationship Type="http://schemas.openxmlformats.org/officeDocument/2006/relationships/slideLayout" Target="/ppt/slideLayouts/slideLayout8.xml" Id="R3c805379f0614b8f" /><Relationship Type="http://schemas.openxmlformats.org/officeDocument/2006/relationships/hyperlink" Target="https://app.powerbi.com/groups/me/reports/eb28580e-40ff-4be1-ad6b-4cd8a63ba225/?pbi_source=PowerPoint" TargetMode="External" Id="RelId12" /><Relationship Type="http://schemas.openxmlformats.org/officeDocument/2006/relationships/image" Target="/ppt/media/image10.png" Id="imgId92846671"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ipl</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6/20/2025 1:08:34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6/5/2025 7:02:07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actionButton.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92846659"/>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Main</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card ,% Revenue Contribution by IPL Sponsors – 2025 ,card ,image ,image ,advancedSlicerVisual ,image ,shape ,shape ,actionButton ,textbox ,actionButton ,actionButton ,actionButton ,actionButton ,actionButton ,actionButton ,actionButton ,actionButton ,actionButton ,actionButton ,actionButton.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92846660"/>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Revenue Analysis</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 Which Brands Are the Riskiest to Public Health in IPL 2025? ,🎭Do Celebrity Endorsements Overpower the Health Risks? , Risk, Influence, Celebrities &amp; Brand Categories Compared ,slicer ,textbox ,actionButton ,actionButton ,actionButton ,actionButton ,actionButton ,actionButton ,actionButton ,actionButton ,actionButton ,actionButton ,actionButton ,actionButton ,actionButton.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92846661"/>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Risk Index </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Which High-Risk Advertisers Are Growing Fastest? ,Projected Revenue Growth of High-Risk IPL Advertisers (2025–2030) ,Dream11 ,PokerBazi ,Vimal ,My11Circle ,Kamla Pasand ,textbox ,image ,image ,image ,image ,image ,slicer ,actionButton ,actionButton ,actionButton ,actionButton ,actionButton ,actionButton ,actionButton ,actionButton ,actionButton ,actionButton ,actionButton ,actionButton.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9284666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Growth Trends</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Share of Population Potentially Harmed by High-Risk Brands ,Ad Category Impact by Income Group ,textbox ,IPL 2025 Ad Targeting: Population Targeted vs. Harmed by Category ,actionButton ,actionButton ,actionButton ,actionButton ,actionButton ,actionButton ,actionButton ,actionButton ,actionButton ,actionButton ,actionButton ,actionButton ,image ,actionButton ,actionButton ,textbox ,actionButton.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9284666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Impact Estimate</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tableEx ,How influential are the top celebrities promoting socially risky brands? ,multiRowCard ,textbox ,multiRowCard ,multiRowCard ,multiRowCard ,multiRowCard ,image ,image ,image ,image ,actionButton ,actionButton ,actionButton ,actionButton ,actionButton ,actionButton ,actionButton ,actionButton ,actionButton ,actionButton ,actionButton ,actionButton ,actionButton ,actionButton.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9284666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Celebrity Risk</a:t>
            </a:r>
          </a:p>
        </p:txBody>
      </p:sp>
    </p:spTree>
    <p:clrMapOvr>
      <a:masterClrMapping xmlns:a="http://schemas.openxmlformats.org/drawingml/2006/main"/>
    </p:clrMapOvr>
  </p:cSld>
</p:sld>
</file>

<file path=ppt/slides/slide8.xml><?xml version="1.0" encoding="utf-8"?>
<p:sld xmlns:p="http://schemas.openxmlformats.org/presentationml/2006/main">
  <p:cSld>
    <p:spTree>
      <p:nvGrpSpPr>
        <p:cNvPr id="1" name=""/>
        <p:cNvGrpSpPr/>
        <p:nvPr/>
      </p:nvGrpSpPr>
      <p:grpSpPr/>
      <p:pic>
        <p:nvPicPr>
          <p:cNvPr id="3" name="Picture" title="This slide contains the following visuals: How Do Health Costs Vary Across Product Categories? ,cardVisual ,tableEx ,From Ad Exposure to Gambling Harm ,actionButton ,actionButton ,actionButton ,actionButton ,actionButton ,actionButton ,actionButton ,actionButton ,actionButton ,actionButton ,actionButton ,actionButton ,actionButton. Please refer to the notes on this slide for details">
            <a:hlinkClick xmlns:r="http://schemas.openxmlformats.org/officeDocument/2006/relationships" xmlns:a="http://schemas.openxmlformats.org/drawingml/2006/main" r:id="RelId6"/>
          </p:cNvPr>
          <p:cNvPicPr>
            <a:picLocks xmlns:a="http://schemas.openxmlformats.org/drawingml/2006/main" noChangeAspect="1"/>
          </p:cNvPicPr>
          <p:nvPr/>
        </p:nvPicPr>
        <p:blipFill>
          <a:blip xmlns:r="http://schemas.openxmlformats.org/officeDocument/2006/relationships" xmlns:a="http://schemas.openxmlformats.org/drawingml/2006/main" r:embed="imgId92846665"/>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Public Cost</a:t>
            </a:r>
          </a:p>
        </p:txBody>
      </p:sp>
    </p:spTree>
    <p:clrMapOvr>
      <a:masterClrMapping xmlns:a="http://schemas.openxmlformats.org/drawingml/2006/main"/>
    </p:clrMapOvr>
  </p:cSld>
</p:sld>
</file>

<file path=ppt/slides/slide9.xml><?xml version="1.0" encoding="utf-8"?>
<p:sld xmlns:p="http://schemas.openxmlformats.org/presentationml/2006/main">
  <p:cSld>
    <p:spTree>
      <p:nvGrpSpPr>
        <p:cNvPr id="1" name=""/>
        <p:cNvGrpSpPr/>
        <p:nvPr/>
      </p:nvGrpSpPr>
      <p:grpSpPr/>
      <p:pic>
        <p:nvPicPr>
          <p:cNvPr id="3" name="Picture" title="This slide contains the following visuals: IPL 2025 Advertising: Estimated Tax Revenue by Type ,card ,IPL 2025: Seasonal Employment by Job Role ,card ,card ,textbox ,actionButton ,actionButton ,actionButton ,actionButton ,actionButton ,actionButton ,actionButton ,actionButton ,actionButton ,actionButton ,actionButton ,actionButton ,actionButton ,actionButton ,actionButton ,actionButton ,actionButton ,actionButton. Please refer to the notes on this slide for details">
            <a:hlinkClick xmlns:r="http://schemas.openxmlformats.org/officeDocument/2006/relationships" xmlns:a="http://schemas.openxmlformats.org/drawingml/2006/main" r:id="RelId7"/>
          </p:cNvPr>
          <p:cNvPicPr>
            <a:picLocks xmlns:a="http://schemas.openxmlformats.org/drawingml/2006/main" noChangeAspect="1"/>
          </p:cNvPicPr>
          <p:nvPr/>
        </p:nvPicPr>
        <p:blipFill>
          <a:blip xmlns:r="http://schemas.openxmlformats.org/officeDocument/2006/relationships" xmlns:a="http://schemas.openxmlformats.org/drawingml/2006/main" r:embed="imgId92846666"/>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Economic Gain</a:t>
            </a:r>
          </a:p>
        </p:txBody>
      </p:sp>
    </p:spTree>
    <p:clrMapOvr>
      <a:masterClrMapping xmlns:a="http://schemas.openxmlformats.org/drawingml/2006/main"/>
    </p:clrMapOvr>
  </p:cSld>
</p:sld>
</file>

<file path=ppt/slides/slidea.xml><?xml version="1.0" encoding="utf-8"?>
<p:sld xmlns:p="http://schemas.openxmlformats.org/presentationml/2006/main">
  <p:cSld>
    <p:spTree>
      <p:nvGrpSpPr>
        <p:cNvPr id="1" name=""/>
        <p:cNvGrpSpPr/>
        <p:nvPr/>
      </p:nvGrpSpPr>
      <p:grpSpPr/>
      <p:pic>
        <p:nvPicPr>
          <p:cNvPr id="3" name="Picture" title="This slide contains the following visuals: tableEx ,How Ethical Is This Brand’s Advertising ,How Does AEI Vary Across Advertisers? ,advancedSlicerVisual ,textbox ,textbox ,actionButton ,actionButton ,actionButton ,actionButton ,actionButton ,actionButton ,actionButton ,actionButton ,actionButton ,actionButton ,actionButton ,actionButton. Please refer to the notes on this slide for details">
            <a:hlinkClick xmlns:r="http://schemas.openxmlformats.org/officeDocument/2006/relationships" xmlns:a="http://schemas.openxmlformats.org/drawingml/2006/main" r:id="RelId8"/>
          </p:cNvPr>
          <p:cNvPicPr>
            <a:picLocks xmlns:a="http://schemas.openxmlformats.org/drawingml/2006/main" noChangeAspect="1"/>
          </p:cNvPicPr>
          <p:nvPr/>
        </p:nvPicPr>
        <p:blipFill>
          <a:blip xmlns:r="http://schemas.openxmlformats.org/officeDocument/2006/relationships" xmlns:a="http://schemas.openxmlformats.org/drawingml/2006/main" r:embed="imgId92846667"/>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Ethics Scorecard</a:t>
            </a:r>
          </a:p>
        </p:txBody>
      </p:sp>
    </p:spTree>
    <p:clrMapOvr>
      <a:masterClrMapping xmlns:a="http://schemas.openxmlformats.org/drawingml/2006/main"/>
    </p:clrMapOvr>
  </p:cSld>
</p:sld>
</file>

<file path=ppt/slides/slideb.xml><?xml version="1.0" encoding="utf-8"?>
<p:sld xmlns:p="http://schemas.openxmlformats.org/presentationml/2006/main">
  <p:cSld>
    <p:spTree>
      <p:nvGrpSpPr>
        <p:cNvPr id="1" name=""/>
        <p:cNvGrpSpPr/>
        <p:nvPr/>
      </p:nvGrpSpPr>
      <p:grpSpPr/>
      <p:pic>
        <p:nvPicPr>
          <p:cNvPr id="3" name="Picture" title="This slide contains the following visuals: actionButton ,actionButton ,actionButton ,actionButton ,actionButton ,actionButton ,actionButton ,actionButton ,actionButton ,actionButton ,actionButton ,actionButton. Please refer to the notes on this slide for details">
            <a:hlinkClick xmlns:r="http://schemas.openxmlformats.org/officeDocument/2006/relationships" xmlns:a="http://schemas.openxmlformats.org/drawingml/2006/main" r:id="RelId9"/>
          </p:cNvPr>
          <p:cNvPicPr>
            <a:picLocks xmlns:a="http://schemas.openxmlformats.org/drawingml/2006/main" noChangeAspect="1"/>
          </p:cNvPicPr>
          <p:nvPr/>
        </p:nvPicPr>
        <p:blipFill>
          <a:blip xmlns:r="http://schemas.openxmlformats.org/officeDocument/2006/relationships" xmlns:a="http://schemas.openxmlformats.org/drawingml/2006/main" r:embed="imgId92846668"/>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Policy Ideas</a:t>
            </a:r>
          </a:p>
        </p:txBody>
      </p:sp>
    </p:spTree>
    <p:clrMapOvr>
      <a:masterClrMapping xmlns:a="http://schemas.openxmlformats.org/drawingml/2006/main"/>
    </p:clrMapOvr>
  </p:cSld>
</p:sld>
</file>

<file path=ppt/slides/slidec.xml><?xml version="1.0" encoding="utf-8"?>
<p:sld xmlns:p="http://schemas.openxmlformats.org/presentationml/2006/main">
  <p:cSld>
    <p:spTree>
      <p:nvGrpSpPr>
        <p:cNvPr id="1" name=""/>
        <p:cNvGrpSpPr/>
        <p:nvPr/>
      </p:nvGrpSpPr>
      <p:grpSpPr/>
      <p:pic>
        <p:nvPicPr>
          <p:cNvPr id="3" name="Picture" title="This slide contains the following visuals: actionButton ,actionButton ,actionButton. Please refer to the notes on this slide for details">
            <a:hlinkClick xmlns:r="http://schemas.openxmlformats.org/officeDocument/2006/relationships" xmlns:a="http://schemas.openxmlformats.org/drawingml/2006/main" r:id="RelId10"/>
          </p:cNvPr>
          <p:cNvPicPr>
            <a:picLocks xmlns:a="http://schemas.openxmlformats.org/drawingml/2006/main" noChangeAspect="1"/>
          </p:cNvPicPr>
          <p:nvPr/>
        </p:nvPicPr>
        <p:blipFill>
          <a:blip xmlns:r="http://schemas.openxmlformats.org/officeDocument/2006/relationships" xmlns:a="http://schemas.openxmlformats.org/drawingml/2006/main" r:embed="imgId92846669"/>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Page 1</a:t>
            </a:r>
          </a:p>
        </p:txBody>
      </p:sp>
    </p:spTree>
    <p:clrMapOvr>
      <a:masterClrMapping xmlns:a="http://schemas.openxmlformats.org/drawingml/2006/main"/>
    </p:clrMapOvr>
  </p:cSld>
</p:sld>
</file>

<file path=ppt/slides/slided.xml><?xml version="1.0" encoding="utf-8"?>
<p:sld xmlns:p="http://schemas.openxmlformats.org/presentationml/2006/main">
  <p:cSld>
    <p:spTree>
      <p:nvGrpSpPr>
        <p:cNvPr id="1" name=""/>
        <p:cNvGrpSpPr/>
        <p:nvPr/>
      </p:nvGrpSpPr>
      <p:grpSpPr/>
      <p:pic>
        <p:nvPicPr>
          <p:cNvPr id="3" name="Picture" title="This slide contains the following visuals: actionButton ,actionButton ,actionButton. Please refer to the notes on this slide for details">
            <a:hlinkClick xmlns:r="http://schemas.openxmlformats.org/officeDocument/2006/relationships" xmlns:a="http://schemas.openxmlformats.org/drawingml/2006/main" r:id="RelId11"/>
          </p:cNvPr>
          <p:cNvPicPr>
            <a:picLocks xmlns:a="http://schemas.openxmlformats.org/drawingml/2006/main" noChangeAspect="1"/>
          </p:cNvPicPr>
          <p:nvPr/>
        </p:nvPicPr>
        <p:blipFill>
          <a:blip xmlns:r="http://schemas.openxmlformats.org/officeDocument/2006/relationships" xmlns:a="http://schemas.openxmlformats.org/drawingml/2006/main" r:embed="imgId92846670"/>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Page 2</a:t>
            </a:r>
          </a:p>
        </p:txBody>
      </p:sp>
    </p:spTree>
    <p:clrMapOvr>
      <a:masterClrMapping xmlns:a="http://schemas.openxmlformats.org/drawingml/2006/main"/>
    </p:clrMapOvr>
  </p:cSld>
</p:sld>
</file>

<file path=ppt/slides/slidee.xml><?xml version="1.0" encoding="utf-8"?>
<p:sld xmlns:p="http://schemas.openxmlformats.org/presentationml/2006/main">
  <p:cSld>
    <p:spTree>
      <p:nvGrpSpPr>
        <p:cNvPr id="1" name=""/>
        <p:cNvGrpSpPr/>
        <p:nvPr/>
      </p:nvGrpSpPr>
      <p:grpSpPr/>
      <p:pic>
        <p:nvPicPr>
          <p:cNvPr id="3" name="Picture" title="This slide contains the following visuals: actionButton ,actionButton ,actionButton. Please refer to the notes on this slide for details">
            <a:hlinkClick xmlns:r="http://schemas.openxmlformats.org/officeDocument/2006/relationships" xmlns:a="http://schemas.openxmlformats.org/drawingml/2006/main" r:id="RelId12"/>
          </p:cNvPr>
          <p:cNvPicPr>
            <a:picLocks xmlns:a="http://schemas.openxmlformats.org/drawingml/2006/main" noChangeAspect="1"/>
          </p:cNvPicPr>
          <p:nvPr/>
        </p:nvPicPr>
        <p:blipFill>
          <a:blip xmlns:r="http://schemas.openxmlformats.org/officeDocument/2006/relationships" xmlns:a="http://schemas.openxmlformats.org/drawingml/2006/main" r:embed="imgId92846671"/>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Page 3</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